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  <p:sldMasterId id="2147484552" r:id="rId5"/>
  </p:sldMasterIdLst>
  <p:notesMasterIdLst>
    <p:notesMasterId r:id="rId16"/>
  </p:notesMasterIdLst>
  <p:handoutMasterIdLst>
    <p:handoutMasterId r:id="rId17"/>
  </p:handoutMasterIdLst>
  <p:sldIdLst>
    <p:sldId id="1706" r:id="rId6"/>
    <p:sldId id="1605" r:id="rId7"/>
    <p:sldId id="284" r:id="rId8"/>
    <p:sldId id="286" r:id="rId9"/>
    <p:sldId id="1708" r:id="rId10"/>
    <p:sldId id="277" r:id="rId11"/>
    <p:sldId id="265" r:id="rId12"/>
    <p:sldId id="283" r:id="rId13"/>
    <p:sldId id="261" r:id="rId14"/>
    <p:sldId id="260" r:id="rId15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C7B7869-5BFF-C84B-ACF3-A09D050470B1}">
          <p14:sldIdLst>
            <p14:sldId id="1706"/>
            <p14:sldId id="1605"/>
          </p14:sldIdLst>
        </p14:section>
        <p14:section name="body" id="{28A64FAC-A435-B547-8112-C50128F27900}">
          <p14:sldIdLst>
            <p14:sldId id="284"/>
            <p14:sldId id="286"/>
            <p14:sldId id="1708"/>
            <p14:sldId id="277"/>
            <p14:sldId id="265"/>
          </p14:sldIdLst>
        </p14:section>
        <p14:section name="outro" id="{A7071F39-36A1-6447-9B46-09ADFEF9D31F}">
          <p14:sldIdLst>
            <p14:sldId id="283"/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A18"/>
    <a:srgbClr val="2D2D30"/>
    <a:srgbClr val="2F2F2F"/>
    <a:srgbClr val="787878"/>
    <a:srgbClr val="595959"/>
    <a:srgbClr val="A6A6A6"/>
    <a:srgbClr val="7F7F7F"/>
    <a:srgbClr val="00BCF2"/>
    <a:srgbClr val="FFFFFF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AE0581-757E-684F-B90A-F312E8A7FE51}" v="245" dt="2019-09-25T20:39:13.8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8478" autoAdjust="0"/>
    <p:restoredTop sz="64646" autoAdjust="0"/>
  </p:normalViewPr>
  <p:slideViewPr>
    <p:cSldViewPr snapToGrid="0">
      <p:cViewPr varScale="1">
        <p:scale>
          <a:sx n="118" d="100"/>
          <a:sy n="118" d="100"/>
        </p:scale>
        <p:origin x="1432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984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3/14/21 12:05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3/14/21 12:05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3/14/21 12:05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7494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3/14/21 12:05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2595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3/14/21 12:11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145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3/14/21 12:05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684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3/14/21 12:05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355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3/14/21 12:05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3/14/21 12:05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jp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897" y="296897"/>
            <a:ext cx="11375536" cy="762786"/>
          </a:xfrm>
        </p:spPr>
        <p:txBody>
          <a:bodyPr lIns="146304" tIns="91440" rIns="146304" bIns="91440"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190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190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8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8">
          <p15:clr>
            <a:srgbClr val="5ACBF0"/>
          </p15:clr>
        </p15:guide>
        <p15:guide id="2" orient="horz" pos="302">
          <p15:clr>
            <a:srgbClr val="5ACBF0"/>
          </p15:clr>
        </p15:guide>
        <p15:guide id="3" pos="7546">
          <p15:clr>
            <a:srgbClr val="5ACBF0"/>
          </p15:clr>
        </p15:guide>
        <p15:guide id="4" orient="horz" pos="410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8279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04238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587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F11DA543-0F9E-4B04-892C-D65049C57D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2064" y="0"/>
            <a:ext cx="10494411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9822E0-3943-4958-9602-E81F85DC44DB}"/>
              </a:ext>
            </a:extLst>
          </p:cNvPr>
          <p:cNvSpPr/>
          <p:nvPr userDrawn="1"/>
        </p:nvSpPr>
        <p:spPr bwMode="auto">
          <a:xfrm>
            <a:off x="0" y="0"/>
            <a:ext cx="6295869" cy="6994525"/>
          </a:xfrm>
          <a:prstGeom prst="rect">
            <a:avLst/>
          </a:prstGeom>
          <a:gradFill flip="none" rotWithShape="1">
            <a:gsLst>
              <a:gs pos="56000">
                <a:srgbClr val="E5E5E4">
                  <a:lumMod val="65000"/>
                  <a:lumOff val="35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21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2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3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90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76674566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276925075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455459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178910899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697397356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53965991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5527103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4621044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460554" y="1631569"/>
            <a:ext cx="5537772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5: two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5527100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60554" y="5026024"/>
            <a:ext cx="5537771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6916366" y="1997075"/>
            <a:ext cx="461364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56941179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844739618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22593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91799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97250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256288972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6372818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5416254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8271565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821118101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48388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674394896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93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80442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635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  <p:sldLayoutId id="2147484549" r:id="rId27"/>
    <p:sldLayoutId id="2147484550" r:id="rId28"/>
    <p:sldLayoutId id="2147484551" r:id="rId2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97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54" r:id="rId2"/>
    <p:sldLayoutId id="2147484555" r:id="rId3"/>
    <p:sldLayoutId id="2147484556" r:id="rId4"/>
    <p:sldLayoutId id="2147484557" r:id="rId5"/>
    <p:sldLayoutId id="2147484558" r:id="rId6"/>
    <p:sldLayoutId id="2147484559" r:id="rId7"/>
    <p:sldLayoutId id="2147484560" r:id="rId8"/>
    <p:sldLayoutId id="2147484561" r:id="rId9"/>
    <p:sldLayoutId id="2147484562" r:id="rId10"/>
    <p:sldLayoutId id="2147484563" r:id="rId11"/>
    <p:sldLayoutId id="2147484564" r:id="rId12"/>
    <p:sldLayoutId id="2147484565" r:id="rId13"/>
    <p:sldLayoutId id="2147484566" r:id="rId14"/>
    <p:sldLayoutId id="2147484567" r:id="rId15"/>
    <p:sldLayoutId id="2147484568" r:id="rId16"/>
    <p:sldLayoutId id="2147484569" r:id="rId17"/>
    <p:sldLayoutId id="2147484570" r:id="rId18"/>
    <p:sldLayoutId id="2147484571" r:id="rId19"/>
    <p:sldLayoutId id="2147484572" r:id="rId20"/>
    <p:sldLayoutId id="2147484573" r:id="rId21"/>
    <p:sldLayoutId id="2147484574" r:id="rId22"/>
    <p:sldLayoutId id="2147484575" r:id="rId23"/>
    <p:sldLayoutId id="2147484576" r:id="rId2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50A6-31FD-439C-BB09-044C3BD47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32" y="1780133"/>
            <a:ext cx="5889625" cy="3434257"/>
          </a:xfrm>
        </p:spPr>
        <p:txBody>
          <a:bodyPr/>
          <a:lstStyle/>
          <a:p>
            <a:r>
              <a:rPr lang="en-US" dirty="0"/>
              <a:t>Microsoft Teams – Authentication and Single Sign-on (SSO) with tabs &amp; bots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B0493-1FB0-43EB-BC78-E853B3770F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032" y="5214390"/>
            <a:ext cx="8527440" cy="730183"/>
          </a:xfrm>
        </p:spPr>
        <p:txBody>
          <a:bodyPr/>
          <a:lstStyle/>
          <a:p>
            <a:r>
              <a:rPr lang="en-US" dirty="0"/>
              <a:t>Understand authentication and single sign-on (SSO) in Microsoft Teams apps</a:t>
            </a:r>
          </a:p>
        </p:txBody>
      </p:sp>
    </p:spTree>
    <p:extLst>
      <p:ext uri="{BB962C8B-B14F-4D97-AF65-F5344CB8AC3E}">
        <p14:creationId xmlns:p14="http://schemas.microsoft.com/office/powerpoint/2010/main" val="101689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7" y="960438"/>
            <a:ext cx="3298789" cy="917575"/>
          </a:xfrm>
        </p:spPr>
        <p:txBody>
          <a:bodyPr/>
          <a:lstStyle/>
          <a:p>
            <a:r>
              <a:rPr lang="en-US" sz="2800" dirty="0"/>
              <a:t>Overview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7" y="2574721"/>
            <a:ext cx="5097463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Authentication and authorization in Microsoft Teams apps</a:t>
            </a:r>
          </a:p>
          <a:p>
            <a:pPr>
              <a:spcBef>
                <a:spcPts val="1200"/>
              </a:spcBef>
            </a:pPr>
            <a:endParaRPr lang="en-US" sz="2000" dirty="0"/>
          </a:p>
          <a:p>
            <a:pPr>
              <a:spcBef>
                <a:spcPts val="1200"/>
              </a:spcBef>
            </a:pPr>
            <a:r>
              <a:rPr lang="en-US" sz="2000" dirty="0"/>
              <a:t>Microsoft Teams and single sign-on (SSO)</a:t>
            </a:r>
          </a:p>
          <a:p>
            <a:pPr>
              <a:spcBef>
                <a:spcPts val="1200"/>
              </a:spcBef>
            </a:pPr>
            <a:endParaRPr lang="en-US" sz="2000" dirty="0"/>
          </a:p>
          <a:p>
            <a:pPr>
              <a:spcBef>
                <a:spcPts val="1200"/>
              </a:spcBef>
            </a:pPr>
            <a:r>
              <a:rPr lang="en-US" sz="2000" dirty="0"/>
              <a:t>Implementing SSO in Microsoft Teams apps</a:t>
            </a:r>
          </a:p>
        </p:txBody>
      </p:sp>
      <p:pic>
        <p:nvPicPr>
          <p:cNvPr id="6" name="Picture 5" descr="A person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30367F61-06EB-468E-A286-8CF474339E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99" r="11517"/>
          <a:stretch/>
        </p:blipFill>
        <p:spPr>
          <a:xfrm>
            <a:off x="6193971" y="0"/>
            <a:ext cx="624250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73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77B77-47C9-B746-BE67-CA0718046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 and Single Sign-on (SSO)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E942D5-C445-2B48-8CC0-3F26E66AFB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3908762"/>
          </a:xfrm>
        </p:spPr>
        <p:txBody>
          <a:bodyPr/>
          <a:lstStyle/>
          <a:p>
            <a:r>
              <a:rPr lang="en-US" dirty="0"/>
              <a:t>Microsoft Teams SSO support added to in 2020</a:t>
            </a:r>
          </a:p>
          <a:p>
            <a:r>
              <a:rPr lang="en-US" dirty="0"/>
              <a:t>	Tabs</a:t>
            </a:r>
          </a:p>
          <a:p>
            <a:r>
              <a:rPr lang="en-US" dirty="0"/>
              <a:t>	Task modules (</a:t>
            </a:r>
            <a:r>
              <a:rPr lang="en-US" i="1" dirty="0"/>
              <a:t>web experience</a:t>
            </a:r>
            <a:r>
              <a:rPr lang="en-US" dirty="0"/>
              <a:t>)</a:t>
            </a:r>
          </a:p>
          <a:p>
            <a:r>
              <a:rPr lang="en-US" dirty="0"/>
              <a:t>	Conversation bots</a:t>
            </a:r>
          </a:p>
          <a:p>
            <a:endParaRPr lang="en-US" dirty="0"/>
          </a:p>
          <a:p>
            <a:r>
              <a:rPr lang="en-US" dirty="0"/>
              <a:t>Reduces how often users are prompted to login to third-party services</a:t>
            </a:r>
          </a:p>
          <a:p>
            <a:endParaRPr lang="en-US" dirty="0"/>
          </a:p>
          <a:p>
            <a:r>
              <a:rPr lang="en-US" dirty="0"/>
              <a:t>Implemented using: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Azure AD application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Azure Bot Framework (</a:t>
            </a:r>
            <a:r>
              <a:rPr lang="en-US" sz="2000" i="1" dirty="0"/>
              <a:t>for bots</a:t>
            </a:r>
            <a:r>
              <a:rPr lang="en-US" sz="2000" dirty="0"/>
              <a:t>)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Client-side code in the app (</a:t>
            </a:r>
            <a:r>
              <a:rPr lang="en-US" sz="2000" i="1" dirty="0"/>
              <a:t>for tabs &amp; web-based task modules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7768332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99348A-52FE-C94B-9940-FD95DA749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the Azure AD application</a:t>
            </a:r>
          </a:p>
        </p:txBody>
      </p:sp>
    </p:spTree>
    <p:extLst>
      <p:ext uri="{BB962C8B-B14F-4D97-AF65-F5344CB8AC3E}">
        <p14:creationId xmlns:p14="http://schemas.microsoft.com/office/powerpoint/2010/main" val="4206541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05A27E-C213-FC47-A859-E070E6D7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2747A00-DF72-8D47-A9F9-CD6AEB249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2" y="394607"/>
            <a:ext cx="8538468" cy="3249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AC05DE5-0A09-0540-A332-961CCEE46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31" y="4156169"/>
            <a:ext cx="5600700" cy="2019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39FBB93-1BCA-8D4A-8F50-05289F4C7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770" y="1395020"/>
            <a:ext cx="4792655" cy="5010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504670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4762BBD-3EC9-462C-B191-7ED2D17219BC}"/>
              </a:ext>
            </a:extLst>
          </p:cNvPr>
          <p:cNvSpPr/>
          <p:nvPr/>
        </p:nvSpPr>
        <p:spPr bwMode="auto">
          <a:xfrm>
            <a:off x="5290458" y="1"/>
            <a:ext cx="7146018" cy="6994524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32651CD-5AA7-4950-B1AA-15ADA4F6F2D5}"/>
              </a:ext>
            </a:extLst>
          </p:cNvPr>
          <p:cNvSpPr txBox="1">
            <a:spLocks/>
          </p:cNvSpPr>
          <p:nvPr/>
        </p:nvSpPr>
        <p:spPr>
          <a:xfrm>
            <a:off x="439911" y="2557446"/>
            <a:ext cx="4681818" cy="2277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24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b="1" dirty="0">
                <a:solidFill>
                  <a:schemeClr val="accent1"/>
                </a:solidFill>
                <a:latin typeface="+mj-lt"/>
              </a:rPr>
              <a:t>Link the app to the Azure AD app in the app’s manifest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600" dirty="0"/>
              <a:t>Defined in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webApplicationInfo</a:t>
            </a:r>
            <a:r>
              <a:rPr lang="en-US" sz="1600" dirty="0"/>
              <a:t> object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b="1" dirty="0"/>
              <a:t>Id: </a:t>
            </a:r>
            <a:r>
              <a:rPr lang="en-US" sz="1600" dirty="0"/>
              <a:t>Azure AD application’s [client] ID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b="1" dirty="0"/>
              <a:t>Resource: </a:t>
            </a:r>
            <a:r>
              <a:rPr lang="en-US" sz="1600" dirty="0"/>
              <a:t>URI of the add-in as listed in the Azure AD app registration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sz="1600" b="1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65138" y="632779"/>
            <a:ext cx="4487862" cy="820738"/>
          </a:xfrm>
        </p:spPr>
        <p:txBody>
          <a:bodyPr/>
          <a:lstStyle/>
          <a:p>
            <a:r>
              <a:rPr lang="en-US" dirty="0"/>
              <a:t>Associate the Microsoft Teams app with the Azure AD application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5453743" y="1915250"/>
            <a:ext cx="6839232" cy="2027478"/>
          </a:xfrm>
          <a:ln>
            <a:noFill/>
          </a:ln>
        </p:spPr>
        <p:txBody>
          <a:bodyPr lIns="91440" tIns="91440" rIns="91440" bIns="91440"/>
          <a:lstStyle/>
          <a:p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webApplicationInfo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 "id": </a:t>
            </a:r>
          </a:p>
          <a:p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"023adcaa-4fef-4a4d-a94a-0cde3a0c5b31",</a:t>
            </a:r>
          </a:p>
          <a:p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 "resource": </a:t>
            </a:r>
            <a:b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app.com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/023adcaa-4fef-4a4d-a94a-0cde3a0c5b31"</a:t>
            </a:r>
          </a:p>
          <a:p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7756268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86474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6DC1DD7-AB14-4DCF-855A-358C7CE4B7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7091" y="0"/>
            <a:ext cx="6549384" cy="69945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9" y="2621905"/>
            <a:ext cx="4234184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1600" dirty="0"/>
              <a:t>Authentication and authorization in Microsoft Teams apps</a:t>
            </a:r>
          </a:p>
          <a:p>
            <a:pPr>
              <a:spcBef>
                <a:spcPts val="1200"/>
              </a:spcBef>
            </a:pPr>
            <a:endParaRPr lang="en-US" sz="1600" dirty="0"/>
          </a:p>
          <a:p>
            <a:pPr>
              <a:spcBef>
                <a:spcPts val="1200"/>
              </a:spcBef>
            </a:pPr>
            <a:r>
              <a:rPr lang="en-US" sz="1600" dirty="0"/>
              <a:t>Microsoft Teams and single sign-on (SSO)</a:t>
            </a:r>
          </a:p>
          <a:p>
            <a:pPr>
              <a:spcBef>
                <a:spcPts val="1200"/>
              </a:spcBef>
            </a:pPr>
            <a:endParaRPr lang="en-US" sz="1600" dirty="0"/>
          </a:p>
          <a:p>
            <a:pPr>
              <a:spcBef>
                <a:spcPts val="1200"/>
              </a:spcBef>
            </a:pPr>
            <a:r>
              <a:rPr lang="en-US" sz="1600" dirty="0"/>
              <a:t>Implementing SSO in Microsoft Teams apps</a:t>
            </a:r>
          </a:p>
        </p:txBody>
      </p:sp>
    </p:spTree>
    <p:extLst>
      <p:ext uri="{BB962C8B-B14F-4D97-AF65-F5344CB8AC3E}">
        <p14:creationId xmlns:p14="http://schemas.microsoft.com/office/powerpoint/2010/main" val="327621860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1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9820594E7B0041BAC4DECBBC892FF9" ma:contentTypeVersion="8" ma:contentTypeDescription="Create a new document." ma:contentTypeScope="" ma:versionID="a4814d1cc1d58eee3ea03778ca413c81">
  <xsd:schema xmlns:xsd="http://www.w3.org/2001/XMLSchema" xmlns:xs="http://www.w3.org/2001/XMLSchema" xmlns:p="http://schemas.microsoft.com/office/2006/metadata/properties" xmlns:ns2="61b79488-63fd-46f4-b1bf-09cb63d2085e" targetNamespace="http://schemas.microsoft.com/office/2006/metadata/properties" ma:root="true" ma:fieldsID="40fb5444c5ccb72d5b900b723022c04a" ns2:_="">
    <xsd:import namespace="61b79488-63fd-46f4-b1bf-09cb63d2085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b79488-63fd-46f4-b1bf-09cb63d208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1EE5866-A3ED-447F-9386-F25EB407268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1D25C1-2135-48C5-8BF1-D610241FBA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b79488-63fd-46f4-b1bf-09cb63d2085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A3C4BB6-DB8D-4070-8F7B-E5A2778ED62A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terms/"/>
    <ds:schemaRef ds:uri="61b79488-63fd-46f4-b1bf-09cb63d2085e"/>
    <ds:schemaRef ds:uri="http://purl.org/dc/elements/1.1/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425</Words>
  <Application>Microsoft Macintosh PowerPoint</Application>
  <PresentationFormat>Custom</PresentationFormat>
  <Paragraphs>60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Courier New</vt:lpstr>
      <vt:lpstr>Segoe UI</vt:lpstr>
      <vt:lpstr>Segoe UI Light</vt:lpstr>
      <vt:lpstr>Segoe UI Semibold</vt:lpstr>
      <vt:lpstr>Wingdings</vt:lpstr>
      <vt:lpstr>Office 365 PPT Template - 2017</vt:lpstr>
      <vt:lpstr>1_Office 365 PPT Template - 2017</vt:lpstr>
      <vt:lpstr>Microsoft Teams – Authentication and Single Sign-on (SSO) with tabs &amp; bots</vt:lpstr>
      <vt:lpstr>Overview</vt:lpstr>
      <vt:lpstr>Microsoft Teams and Single Sign-on (SSO)</vt:lpstr>
      <vt:lpstr>Register the Azure AD application</vt:lpstr>
      <vt:lpstr>PowerPoint Presentation</vt:lpstr>
      <vt:lpstr>Associate the Microsoft Teams app with the Azure AD application</vt:lpstr>
      <vt:lpstr>Demo</vt:lpstr>
      <vt:lpstr>Summary</vt:lpstr>
      <vt:lpstr>Thank you.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Connell</dc:creator>
  <cp:lastModifiedBy/>
  <cp:revision>1</cp:revision>
  <dcterms:created xsi:type="dcterms:W3CDTF">2020-02-10T14:19:06Z</dcterms:created>
  <dcterms:modified xsi:type="dcterms:W3CDTF">2021-03-14T16:20:35Z</dcterms:modified>
</cp:coreProperties>
</file>